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56" r:id="rId5"/>
    <p:sldId id="319"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320" r:id="rId24"/>
    <p:sldId id="271" r:id="rId25"/>
    <p:sldId id="268" r:id="rId26"/>
    <p:sldId id="270" r:id="rId27"/>
    <p:sldId id="273" r:id="rId28"/>
    <p:sldId id="258"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59" d="100"/>
          <a:sy n="59" d="100"/>
        </p:scale>
        <p:origin x="96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Cooper" userId="8dde4d52-40c8-42db-98f4-9fa6ebf413dc" providerId="ADAL" clId="{5AC7AFCC-8F64-48F3-8919-A5079EC3AE40}"/>
    <pc:docChg chg="undo custSel addSld delSld modSld">
      <pc:chgData name="Megan Cooper" userId="8dde4d52-40c8-42db-98f4-9fa6ebf413dc" providerId="ADAL" clId="{5AC7AFCC-8F64-48F3-8919-A5079EC3AE40}" dt="2026-09-09T10:33:14.333" v="824" actId="1076"/>
      <pc:docMkLst>
        <pc:docMk/>
      </pc:docMkLst>
      <pc:sldChg chg="modSp mod">
        <pc:chgData name="Megan Cooper" userId="8dde4d52-40c8-42db-98f4-9fa6ebf413dc" providerId="ADAL" clId="{5AC7AFCC-8F64-48F3-8919-A5079EC3AE40}" dt="2026-09-04T17:38:30.807" v="1" actId="20577"/>
        <pc:sldMkLst>
          <pc:docMk/>
          <pc:sldMk cId="3722264219" sldId="256"/>
        </pc:sldMkLst>
        <pc:spChg chg="mod">
          <ac:chgData name="Megan Cooper" userId="8dde4d52-40c8-42db-98f4-9fa6ebf413dc" providerId="ADAL" clId="{5AC7AFCC-8F64-48F3-8919-A5079EC3AE40}" dt="2026-09-04T17:38:30.807" v="1" actId="20577"/>
          <ac:spMkLst>
            <pc:docMk/>
            <pc:sldMk cId="3722264219" sldId="256"/>
            <ac:spMk id="12" creationId="{22FBEC99-C7E1-AB41-9FA9-EAEF61B10209}"/>
          </ac:spMkLst>
        </pc:spChg>
      </pc:sldChg>
      <pc:sldChg chg="modSp mod">
        <pc:chgData name="Megan Cooper" userId="8dde4d52-40c8-42db-98f4-9fa6ebf413dc" providerId="ADAL" clId="{5AC7AFCC-8F64-48F3-8919-A5079EC3AE40}" dt="2026-09-09T10:24:40.003" v="820" actId="20577"/>
        <pc:sldMkLst>
          <pc:docMk/>
          <pc:sldMk cId="1147647622" sldId="258"/>
        </pc:sldMkLst>
        <pc:spChg chg="mod">
          <ac:chgData name="Megan Cooper" userId="8dde4d52-40c8-42db-98f4-9fa6ebf413dc" providerId="ADAL" clId="{5AC7AFCC-8F64-48F3-8919-A5079EC3AE40}" dt="2026-09-09T10:24:40.003" v="820" actId="20577"/>
          <ac:spMkLst>
            <pc:docMk/>
            <pc:sldMk cId="1147647622" sldId="258"/>
            <ac:spMk id="3" creationId="{00000000-0000-0000-0000-000000000000}"/>
          </ac:spMkLst>
        </pc:spChg>
      </pc:sldChg>
      <pc:sldChg chg="modSp mod">
        <pc:chgData name="Megan Cooper" userId="8dde4d52-40c8-42db-98f4-9fa6ebf413dc" providerId="ADAL" clId="{5AC7AFCC-8F64-48F3-8919-A5079EC3AE40}" dt="2026-09-09T06:48:05.873" v="561" actId="1076"/>
        <pc:sldMkLst>
          <pc:docMk/>
          <pc:sldMk cId="420048366" sldId="259"/>
        </pc:sldMkLst>
        <pc:spChg chg="mod">
          <ac:chgData name="Megan Cooper" userId="8dde4d52-40c8-42db-98f4-9fa6ebf413dc" providerId="ADAL" clId="{5AC7AFCC-8F64-48F3-8919-A5079EC3AE40}" dt="2026-09-09T06:48:05.873" v="561" actId="1076"/>
          <ac:spMkLst>
            <pc:docMk/>
            <pc:sldMk cId="420048366" sldId="259"/>
            <ac:spMk id="7" creationId="{5AC34034-7F44-9C77-D1B7-98EF64DBB61D}"/>
          </ac:spMkLst>
        </pc:spChg>
      </pc:sldChg>
      <pc:sldChg chg="modSp mod">
        <pc:chgData name="Megan Cooper" userId="8dde4d52-40c8-42db-98f4-9fa6ebf413dc" providerId="ADAL" clId="{5AC7AFCC-8F64-48F3-8919-A5079EC3AE40}" dt="2026-09-04T17:43:08.866" v="58" actId="14100"/>
        <pc:sldMkLst>
          <pc:docMk/>
          <pc:sldMk cId="4059444508" sldId="260"/>
        </pc:sldMkLst>
        <pc:spChg chg="mod">
          <ac:chgData name="Megan Cooper" userId="8dde4d52-40c8-42db-98f4-9fa6ebf413dc" providerId="ADAL" clId="{5AC7AFCC-8F64-48F3-8919-A5079EC3AE40}" dt="2026-09-04T17:43:08.866" v="58" actId="14100"/>
          <ac:spMkLst>
            <pc:docMk/>
            <pc:sldMk cId="4059444508" sldId="260"/>
            <ac:spMk id="2" creationId="{00000000-0000-0000-0000-000000000000}"/>
          </ac:spMkLst>
        </pc:spChg>
      </pc:sldChg>
      <pc:sldChg chg="modSp mod">
        <pc:chgData name="Megan Cooper" userId="8dde4d52-40c8-42db-98f4-9fa6ebf413dc" providerId="ADAL" clId="{5AC7AFCC-8F64-48F3-8919-A5079EC3AE40}" dt="2026-09-04T17:50:05.451" v="219" actId="20577"/>
        <pc:sldMkLst>
          <pc:docMk/>
          <pc:sldMk cId="2641612773" sldId="269"/>
        </pc:sldMkLst>
        <pc:spChg chg="mod">
          <ac:chgData name="Megan Cooper" userId="8dde4d52-40c8-42db-98f4-9fa6ebf413dc" providerId="ADAL" clId="{5AC7AFCC-8F64-48F3-8919-A5079EC3AE40}" dt="2026-09-04T17:50:05.451" v="219" actId="20577"/>
          <ac:spMkLst>
            <pc:docMk/>
            <pc:sldMk cId="2641612773" sldId="269"/>
            <ac:spMk id="3" creationId="{00000000-0000-0000-0000-000000000000}"/>
          </ac:spMkLst>
        </pc:spChg>
      </pc:sldChg>
      <pc:sldChg chg="delSp modSp mod">
        <pc:chgData name="Megan Cooper" userId="8dde4d52-40c8-42db-98f4-9fa6ebf413dc" providerId="ADAL" clId="{5AC7AFCC-8F64-48F3-8919-A5079EC3AE40}" dt="2026-09-04T17:58:51.759" v="467" actId="20577"/>
        <pc:sldMkLst>
          <pc:docMk/>
          <pc:sldMk cId="3278670787" sldId="270"/>
        </pc:sldMkLst>
        <pc:spChg chg="mod">
          <ac:chgData name="Megan Cooper" userId="8dde4d52-40c8-42db-98f4-9fa6ebf413dc" providerId="ADAL" clId="{5AC7AFCC-8F64-48F3-8919-A5079EC3AE40}" dt="2026-09-04T17:58:51.759" v="467" actId="20577"/>
          <ac:spMkLst>
            <pc:docMk/>
            <pc:sldMk cId="3278670787" sldId="270"/>
            <ac:spMk id="8" creationId="{C249FFD3-7DBA-1B78-B057-BF09F9D94753}"/>
          </ac:spMkLst>
        </pc:spChg>
      </pc:sldChg>
      <pc:sldChg chg="modSp mod">
        <pc:chgData name="Megan Cooper" userId="8dde4d52-40c8-42db-98f4-9fa6ebf413dc" providerId="ADAL" clId="{5AC7AFCC-8F64-48F3-8919-A5079EC3AE40}" dt="2026-09-04T17:55:29.373" v="224" actId="122"/>
        <pc:sldMkLst>
          <pc:docMk/>
          <pc:sldMk cId="1873783185" sldId="271"/>
        </pc:sldMkLst>
        <pc:spChg chg="mod">
          <ac:chgData name="Megan Cooper" userId="8dde4d52-40c8-42db-98f4-9fa6ebf413dc" providerId="ADAL" clId="{5AC7AFCC-8F64-48F3-8919-A5079EC3AE40}" dt="2026-09-04T17:55:29.373" v="224" actId="122"/>
          <ac:spMkLst>
            <pc:docMk/>
            <pc:sldMk cId="1873783185" sldId="271"/>
            <ac:spMk id="5" creationId="{D859221B-3AAE-D8C9-52C0-F98140160769}"/>
          </ac:spMkLst>
        </pc:spChg>
      </pc:sldChg>
      <pc:sldChg chg="modSp mod">
        <pc:chgData name="Megan Cooper" userId="8dde4d52-40c8-42db-98f4-9fa6ebf413dc" providerId="ADAL" clId="{5AC7AFCC-8F64-48F3-8919-A5079EC3AE40}" dt="2026-09-09T06:52:30.429" v="794" actId="20577"/>
        <pc:sldMkLst>
          <pc:docMk/>
          <pc:sldMk cId="3083765488" sldId="279"/>
        </pc:sldMkLst>
        <pc:spChg chg="mod">
          <ac:chgData name="Megan Cooper" userId="8dde4d52-40c8-42db-98f4-9fa6ebf413dc" providerId="ADAL" clId="{5AC7AFCC-8F64-48F3-8919-A5079EC3AE40}" dt="2026-09-09T06:52:30.429" v="794" actId="20577"/>
          <ac:spMkLst>
            <pc:docMk/>
            <pc:sldMk cId="3083765488" sldId="279"/>
            <ac:spMk id="3" creationId="{D47A994D-07DE-BC06-76DE-F236C828CB59}"/>
          </ac:spMkLst>
        </pc:spChg>
      </pc:sldChg>
      <pc:sldChg chg="delSp modSp add mod">
        <pc:chgData name="Megan Cooper" userId="8dde4d52-40c8-42db-98f4-9fa6ebf413dc" providerId="ADAL" clId="{5AC7AFCC-8F64-48F3-8919-A5079EC3AE40}" dt="2026-09-09T10:33:14.333" v="824" actId="1076"/>
        <pc:sldMkLst>
          <pc:docMk/>
          <pc:sldMk cId="857445756" sldId="319"/>
        </pc:sldMkLst>
        <pc:spChg chg="mod">
          <ac:chgData name="Megan Cooper" userId="8dde4d52-40c8-42db-98f4-9fa6ebf413dc" providerId="ADAL" clId="{5AC7AFCC-8F64-48F3-8919-A5079EC3AE40}" dt="2026-09-09T10:33:14.333" v="824" actId="1076"/>
          <ac:spMkLst>
            <pc:docMk/>
            <pc:sldMk cId="857445756" sldId="319"/>
            <ac:spMk id="4" creationId="{D79F52B4-B1AF-A8E8-D8B9-805B82E49947}"/>
          </ac:spMkLst>
        </pc:spChg>
        <pc:spChg chg="mod">
          <ac:chgData name="Megan Cooper" userId="8dde4d52-40c8-42db-98f4-9fa6ebf413dc" providerId="ADAL" clId="{5AC7AFCC-8F64-48F3-8919-A5079EC3AE40}" dt="2026-09-09T10:33:11.921" v="823" actId="1076"/>
          <ac:spMkLst>
            <pc:docMk/>
            <pc:sldMk cId="857445756" sldId="319"/>
            <ac:spMk id="8" creationId="{34EBFF32-4EC0-B159-733C-407E1C2A2709}"/>
          </ac:spMkLst>
        </pc:spChg>
        <pc:picChg chg="del">
          <ac:chgData name="Megan Cooper" userId="8dde4d52-40c8-42db-98f4-9fa6ebf413dc" providerId="ADAL" clId="{5AC7AFCC-8F64-48F3-8919-A5079EC3AE40}" dt="2026-09-09T10:33:09.805" v="822" actId="478"/>
          <ac:picMkLst>
            <pc:docMk/>
            <pc:sldMk cId="857445756" sldId="319"/>
            <ac:picMk id="6" creationId="{3736F0B4-E417-14E4-D24C-117644DDAA67}"/>
          </ac:picMkLst>
        </pc:picChg>
        <pc:picChg chg="del">
          <ac:chgData name="Megan Cooper" userId="8dde4d52-40c8-42db-98f4-9fa6ebf413dc" providerId="ADAL" clId="{5AC7AFCC-8F64-48F3-8919-A5079EC3AE40}" dt="2026-09-09T10:33:08.457" v="821" actId="478"/>
          <ac:picMkLst>
            <pc:docMk/>
            <pc:sldMk cId="857445756" sldId="319"/>
            <ac:picMk id="7" creationId="{B90621C7-B6D3-18A5-990A-40763662FF90}"/>
          </ac:picMkLst>
        </pc:picChg>
      </pc:sldChg>
      <pc:sldChg chg="add setBg">
        <pc:chgData name="Megan Cooper" userId="8dde4d52-40c8-42db-98f4-9fa6ebf413dc" providerId="ADAL" clId="{5AC7AFCC-8F64-48F3-8919-A5079EC3AE40}" dt="2026-09-04T17:55:03.215" v="220"/>
        <pc:sldMkLst>
          <pc:docMk/>
          <pc:sldMk cId="3648461019" sldId="32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9/9/2026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2</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a:solidFill>
                  <a:schemeClr val="bg1"/>
                </a:solidFill>
              </a:rPr>
              <a:t>Meet the team</a:t>
            </a:r>
            <a:endParaRPr lang="en-GB" sz="5400" b="1">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196086" y="4538999"/>
            <a:ext cx="4550229" cy="1938992"/>
          </a:xfrm>
          <a:prstGeom prst="rect">
            <a:avLst/>
          </a:prstGeom>
          <a:noFill/>
          <a:ln>
            <a:solidFill>
              <a:srgbClr val="98178D"/>
            </a:solidFill>
          </a:ln>
        </p:spPr>
        <p:txBody>
          <a:bodyPr wrap="square" rtlCol="0">
            <a:spAutoFit/>
          </a:bodyPr>
          <a:lstStyle/>
          <a:p>
            <a:r>
              <a:rPr lang="en-GB" sz="2400" u="sng"/>
              <a:t>Miss Cooper</a:t>
            </a:r>
          </a:p>
          <a:p>
            <a:pPr marL="285750" indent="-285750">
              <a:buFont typeface="Arial" panose="020B0604020202020204" pitchFamily="34" charset="0"/>
              <a:buChar char="•"/>
            </a:pPr>
            <a:r>
              <a:rPr lang="en-GB" sz="2400"/>
              <a:t>Class teacher</a:t>
            </a:r>
          </a:p>
          <a:p>
            <a:pPr marL="285750" indent="-285750">
              <a:buFont typeface="Arial" panose="020B0604020202020204" pitchFamily="34" charset="0"/>
              <a:buChar char="•"/>
            </a:pPr>
            <a:r>
              <a:rPr lang="en-GB" sz="2400"/>
              <a:t>PSHE, RE lead, designated Mental Health and Wellbeing Lead, Community Link</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659376" y="4549122"/>
            <a:ext cx="3594966" cy="1938992"/>
          </a:xfrm>
          <a:prstGeom prst="rect">
            <a:avLst/>
          </a:prstGeom>
          <a:noFill/>
          <a:ln>
            <a:solidFill>
              <a:srgbClr val="98178D"/>
            </a:solidFill>
          </a:ln>
        </p:spPr>
        <p:txBody>
          <a:bodyPr wrap="square" lIns="91440" tIns="45720" rIns="91440" bIns="45720" rtlCol="0" anchor="t">
            <a:spAutoFit/>
          </a:bodyPr>
          <a:lstStyle/>
          <a:p>
            <a:r>
              <a:rPr lang="en-GB" sz="2400" u="sng" dirty="0"/>
              <a:t>Ms </a:t>
            </a:r>
            <a:r>
              <a:rPr lang="en-GB" sz="2400" u="sng" dirty="0" err="1"/>
              <a:t>Imbrogino</a:t>
            </a:r>
            <a:r>
              <a:rPr lang="en-GB" sz="2400" u="sng" dirty="0"/>
              <a:t> </a:t>
            </a:r>
          </a:p>
          <a:p>
            <a:pPr marL="285750" indent="-285750">
              <a:buFont typeface="Arial" panose="020B0604020202020204" pitchFamily="34" charset="0"/>
              <a:buChar char="•"/>
            </a:pPr>
            <a:r>
              <a:rPr lang="en-GB" sz="2400"/>
              <a:t>TA</a:t>
            </a:r>
          </a:p>
          <a:p>
            <a:pPr marL="285750" indent="-285750">
              <a:buFont typeface="Arial" panose="020B0604020202020204" pitchFamily="34" charset="0"/>
              <a:buChar char="•"/>
            </a:pPr>
            <a:r>
              <a:rPr lang="en-GB" sz="2400"/>
              <a:t>Breakfast club &amp; interventions</a:t>
            </a:r>
          </a:p>
          <a:p>
            <a:pPr marL="285750" indent="-285750">
              <a:buFont typeface="Arial" panose="020B0604020202020204" pitchFamily="34" charset="0"/>
              <a:buChar char="•"/>
            </a:pPr>
            <a:r>
              <a:rPr lang="en-GB" sz="2400">
                <a:ea typeface="Calibri"/>
                <a:cs typeface="Calibri"/>
              </a:rPr>
              <a:t>ELSA</a:t>
            </a:r>
            <a:endParaRPr lang="en-GB" sz="2400" dirty="0">
              <a:ea typeface="Calibri"/>
              <a:cs typeface="Calibri"/>
            </a:endParaRPr>
          </a:p>
        </p:txBody>
      </p:sp>
    </p:spTree>
    <p:extLst>
      <p:ext uri="{BB962C8B-B14F-4D97-AF65-F5344CB8AC3E}">
        <p14:creationId xmlns:p14="http://schemas.microsoft.com/office/powerpoint/2010/main" val="857445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8A83AB69-AD9A-E2F3-0EBF-BEC10C45A6E6}"/>
              </a:ext>
            </a:extLst>
          </p:cNvPr>
          <p:cNvPicPr>
            <a:picLocks noChangeAspect="1"/>
          </p:cNvPicPr>
          <p:nvPr/>
        </p:nvPicPr>
        <p:blipFill>
          <a:blip r:embed="rId3"/>
          <a:stretch>
            <a:fillRect/>
          </a:stretch>
        </p:blipFill>
        <p:spPr>
          <a:xfrm>
            <a:off x="-3048" y="1202069"/>
            <a:ext cx="7088123" cy="571445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4"/>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5"/>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6"/>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7"/>
          <a:stretch>
            <a:fillRect/>
          </a:stretch>
        </p:blipFill>
        <p:spPr>
          <a:xfrm>
            <a:off x="7639412" y="1260595"/>
            <a:ext cx="4206605" cy="2651990"/>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156099"/>
            <a:ext cx="6096000" cy="2246769"/>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placed in bag when not being worn.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6" y="196425"/>
            <a:ext cx="11930743" cy="896113"/>
          </a:xfrm>
        </p:spPr>
        <p:txBody>
          <a:bodyPr>
            <a:normAutofit fontScale="90000"/>
          </a:bodyPr>
          <a:lstStyle/>
          <a:p>
            <a:r>
              <a:rPr lang="en-US" sz="4900" b="1" dirty="0">
                <a:solidFill>
                  <a:schemeClr val="bg1"/>
                </a:solidFill>
              </a:rPr>
              <a:t>PE kits- Wednesday outdoors. Thursday indoors.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5022908"/>
          </a:xfrm>
        </p:spPr>
        <p:txBody>
          <a:bodyPr>
            <a:normAutofit fontScale="92500" lnSpcReduction="2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a:t>
            </a:r>
          </a:p>
          <a:p>
            <a:endParaRPr lang="en-GB" dirty="0"/>
          </a:p>
          <a:p>
            <a:r>
              <a:rPr lang="en-GB" dirty="0"/>
              <a:t> I have uploaded the Knowledge Organisers onto Google classroom to aid discussions around what your child has been/will be learning this half term. They include key vocabulary and key knowledge.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 passwords in reading record</a:t>
            </a:r>
            <a:endParaRPr lang="en-GB" sz="3600" dirty="0">
              <a:highlight>
                <a:srgbClr val="FFFF00"/>
              </a:highlight>
            </a:endParaRP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Mathletics. – passwords will be in reading records, once IT complete move over.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t>KS1</a:t>
            </a:r>
            <a:r>
              <a:rPr lang="en-GB" sz="2000" dirty="0"/>
              <a:t> – adults need to sign that they have read daily and can write a comment 2/3times a week. </a:t>
            </a:r>
          </a:p>
          <a:p>
            <a:r>
              <a:rPr lang="en-GB" sz="2000" b="1" dirty="0"/>
              <a:t>LKS2</a:t>
            </a:r>
            <a:r>
              <a:rPr lang="en-GB" sz="2000" dirty="0"/>
              <a:t> – adults needs to sign once a week and child can complete comments for rest of week. </a:t>
            </a:r>
          </a:p>
          <a:p>
            <a:r>
              <a:rPr lang="en-GB" sz="2000" b="1" dirty="0"/>
              <a:t>UKS2</a:t>
            </a:r>
            <a:r>
              <a:rPr lang="en-GB" sz="20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Link messaged to parents. </a:t>
            </a:r>
          </a:p>
          <a:p>
            <a:pPr algn="ctr"/>
            <a:endParaRPr lang="en-GB"/>
          </a:p>
          <a:p>
            <a:pPr algn="ctr"/>
            <a:r>
              <a:rPr lang="en-GB"/>
              <a:t>Please check our website:</a:t>
            </a:r>
          </a:p>
          <a:p>
            <a:pPr algn="ctr"/>
            <a:endParaRPr lang="en-GB"/>
          </a:p>
          <a:p>
            <a:pPr algn="ctr"/>
            <a:r>
              <a:rPr lang="en-GB">
                <a:hlinkClick r:id="rId2"/>
              </a:rPr>
              <a:t>https://www.enfieldheightsacademy.org.uk/</a:t>
            </a:r>
            <a:endParaRPr lang="en-GB"/>
          </a:p>
          <a:p>
            <a:pPr algn="ctr"/>
            <a:endParaRPr lang="en-GB"/>
          </a:p>
          <a:p>
            <a:pPr algn="ctr"/>
            <a:endParaRPr lang="en-GB"/>
          </a:p>
          <a:p>
            <a:pPr algn="ctr"/>
            <a:endParaRPr lang="en-GB"/>
          </a:p>
          <a:p>
            <a:pPr algn="ctr"/>
            <a:endParaRPr lang="en-GB"/>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Curriculum Webs</a:t>
            </a:r>
            <a:endParaRPr lang="en-GB" sz="4900" b="1">
              <a:solidFill>
                <a:schemeClr val="bg1"/>
              </a:solidFill>
            </a:endParaRPr>
          </a:p>
        </p:txBody>
      </p:sp>
      <p:pic>
        <p:nvPicPr>
          <p:cNvPr id="9" name="Picture 8">
            <a:extLst>
              <a:ext uri="{FF2B5EF4-FFF2-40B4-BE49-F238E27FC236}">
                <a16:creationId xmlns:a16="http://schemas.microsoft.com/office/drawing/2014/main" id="{4B28087F-BDB2-F467-4DBD-E5A0CE5A468C}"/>
              </a:ext>
            </a:extLst>
          </p:cNvPr>
          <p:cNvPicPr>
            <a:picLocks noChangeAspect="1"/>
          </p:cNvPicPr>
          <p:nvPr/>
        </p:nvPicPr>
        <p:blipFill>
          <a:blip r:embed="rId5"/>
          <a:stretch>
            <a:fillRect/>
          </a:stretch>
        </p:blipFill>
        <p:spPr>
          <a:xfrm>
            <a:off x="279407" y="1137186"/>
            <a:ext cx="8654324" cy="5455987"/>
          </a:xfrm>
          <a:prstGeom prst="rect">
            <a:avLst/>
          </a:prstGeom>
        </p:spPr>
      </p:pic>
    </p:spTree>
    <p:extLst>
      <p:ext uri="{BB962C8B-B14F-4D97-AF65-F5344CB8AC3E}">
        <p14:creationId xmlns:p14="http://schemas.microsoft.com/office/powerpoint/2010/main" val="3648461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he everywhere bear">
            <a:extLst>
              <a:ext uri="{FF2B5EF4-FFF2-40B4-BE49-F238E27FC236}">
                <a16:creationId xmlns:a16="http://schemas.microsoft.com/office/drawing/2014/main" id="{7022383C-ABD0-A36E-F8F1-3BF3B632830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4093" r="15282"/>
          <a:stretch>
            <a:fillRect/>
          </a:stretch>
        </p:blipFill>
        <p:spPr bwMode="auto">
          <a:xfrm>
            <a:off x="755672" y="1291840"/>
            <a:ext cx="3929743" cy="496736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a:bodyPr>
          <a:lstStyle/>
          <a:p>
            <a:pPr>
              <a:lnSpc>
                <a:spcPct val="90000"/>
              </a:lnSpc>
              <a:spcAft>
                <a:spcPts val="600"/>
              </a:spcAft>
            </a:pPr>
            <a:endParaRPr lang="en-US" sz="2400" b="1" dirty="0">
              <a:highlight>
                <a:srgbClr val="FFFF00"/>
              </a:highlight>
            </a:endParaRPr>
          </a:p>
          <a:p>
            <a:pPr>
              <a:lnSpc>
                <a:spcPct val="90000"/>
              </a:lnSpc>
              <a:spcAft>
                <a:spcPts val="600"/>
              </a:spcAft>
            </a:pPr>
            <a:r>
              <a:rPr lang="en-US" sz="2400" b="1" dirty="0"/>
              <a:t>We will be writing a…</a:t>
            </a:r>
            <a:endParaRPr lang="en-US" sz="2400" b="1" dirty="0">
              <a:ea typeface="Calibri"/>
              <a:cs typeface="Calibri"/>
            </a:endParaRPr>
          </a:p>
          <a:p>
            <a:pPr algn="ctr">
              <a:lnSpc>
                <a:spcPct val="90000"/>
              </a:lnSpc>
              <a:spcAft>
                <a:spcPts val="600"/>
              </a:spcAft>
            </a:pPr>
            <a:r>
              <a:rPr lang="en-US" sz="2400" b="1" dirty="0"/>
              <a:t>Character description</a:t>
            </a:r>
            <a:endParaRPr lang="en-US" sz="2400" b="1"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Using capital letters and full stops.</a:t>
            </a:r>
            <a:endParaRPr lang="en-US" sz="2400"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Using conjunctions (or, and , but, when, if, that).</a:t>
            </a:r>
            <a:endParaRPr lang="en-US" sz="2400"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Using expanded noun phrases.</a:t>
            </a:r>
            <a:endParaRPr lang="en-US" sz="2400" dirty="0">
              <a:ea typeface="Calibri"/>
              <a:cs typeface="Calibri"/>
            </a:endParaRPr>
          </a:p>
          <a:p>
            <a:pPr marL="285750" indent="-228600">
              <a:lnSpc>
                <a:spcPct val="90000"/>
              </a:lnSpc>
              <a:spcAft>
                <a:spcPts val="600"/>
              </a:spcAft>
              <a:buFont typeface="Arial" panose="020B0604020202020204" pitchFamily="34" charset="0"/>
              <a:buChar char="•"/>
            </a:pPr>
            <a:r>
              <a:rPr lang="en-US" sz="2400" dirty="0"/>
              <a:t>Spelling common exception words. </a:t>
            </a:r>
            <a:endParaRPr lang="en-US" sz="2400" dirty="0">
              <a:ea typeface="Calibri"/>
              <a:cs typeface="Calibri"/>
            </a:endParaRP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4"/>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dirty="0">
                <a:solidFill>
                  <a:schemeClr val="bg1"/>
                </a:solidFill>
              </a:rPr>
              <a:t>English- </a:t>
            </a:r>
            <a:r>
              <a:rPr lang="en-US" sz="4900" b="1" dirty="0" err="1">
                <a:solidFill>
                  <a:schemeClr val="bg1"/>
                </a:solidFill>
              </a:rPr>
              <a:t>Aut</a:t>
            </a:r>
            <a:r>
              <a:rPr lang="en-US" sz="4900" b="1" dirty="0">
                <a:solidFill>
                  <a:schemeClr val="bg1"/>
                </a:solidFill>
              </a:rPr>
              <a:t> 1</a:t>
            </a:r>
          </a:p>
        </p:txBody>
      </p:sp>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3539430"/>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I am finalising details for a trip linked to our Science topic this half term </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Next half term, Tower of London 20</a:t>
            </a:r>
            <a:r>
              <a:rPr lang="en-GB" sz="3200" baseline="30000" dirty="0"/>
              <a:t>th</a:t>
            </a:r>
            <a:r>
              <a:rPr lang="en-GB" sz="3200" dirty="0"/>
              <a:t> November 2026</a:t>
            </a:r>
          </a:p>
          <a:p>
            <a:pPr marL="457200" indent="-457200">
              <a:buFont typeface="Arial" panose="020B0604020202020204" pitchFamily="34" charset="0"/>
              <a:buChar char="•"/>
            </a:pPr>
            <a:r>
              <a:rPr lang="en-GB" sz="3200" dirty="0"/>
              <a:t>To attend a workshop about Guy Fawkes and the Gunpowder Plot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Wednesday (Outdoor PE with Mr Brown) Thursday (Indoor PE with </a:t>
            </a:r>
            <a:r>
              <a:rPr lang="en-US" dirty="0" err="1"/>
              <a:t>Mrs</a:t>
            </a:r>
            <a:r>
              <a:rPr lang="en-US" dirty="0"/>
              <a:t> Cooper)</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Mr Merrit Hall  Wednesday</a:t>
            </a:r>
          </a:p>
          <a:p>
            <a:r>
              <a:rPr lang="en-US" dirty="0"/>
              <a:t>Parent consultation day: Thursday 15</a:t>
            </a:r>
            <a:r>
              <a:rPr lang="en-US" baseline="30000" dirty="0"/>
              <a:t>th</a:t>
            </a:r>
            <a:r>
              <a:rPr lang="en-US" dirty="0"/>
              <a:t> October</a:t>
            </a:r>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2.xml><?xml version="1.0" encoding="utf-8"?>
<ds:datastoreItem xmlns:ds="http://schemas.openxmlformats.org/officeDocument/2006/customXml" ds:itemID="{71082FEC-DADA-4708-8109-8770702528CB}">
  <ds:schemaRefs>
    <ds:schemaRef ds:uri="http://purl.org/dc/terms/"/>
    <ds:schemaRef ds:uri="http://purl.org/dc/elements/1.1/"/>
    <ds:schemaRef ds:uri="30223336-7fd8-41ce-8ea2-8ae643de6d26"/>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ad56065b-0db5-4d50-ab97-70d76a5d6ca1"/>
    <ds:schemaRef ds:uri="http://purl.org/dc/dcmitype/"/>
  </ds:schemaRefs>
</ds:datastoreItem>
</file>

<file path=customXml/itemProps3.xml><?xml version="1.0" encoding="utf-8"?>
<ds:datastoreItem xmlns:ds="http://schemas.openxmlformats.org/officeDocument/2006/customXml" ds:itemID="{97E2CFA1-0A2F-49C6-8755-7CC8E7AE3B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1692</Words>
  <Application>Microsoft Office PowerPoint</Application>
  <PresentationFormat>Widescreen</PresentationFormat>
  <Paragraphs>150</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 Wednesday outdoors. Thursday indoors.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Megan Cooper</cp:lastModifiedBy>
  <cp:revision>15</cp:revision>
  <dcterms:created xsi:type="dcterms:W3CDTF">2021-05-26T17:13:06Z</dcterms:created>
  <dcterms:modified xsi:type="dcterms:W3CDTF">2026-09-09T10:33:19Z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